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C2C1-3249-E7CF-6DBA-5948B4987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94311-134B-3B33-9771-D0B2DC034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9B88F-1106-AB2A-1181-B638A8EF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3ECDD-CFDC-34C5-F532-DBAD374C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5E271-3CB5-4671-C80B-2D0E82200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9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EAE70-2FEF-82C0-C0D0-A022EE6F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4D11A-2E37-DB50-C57D-F89534A00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CBF9-87CC-141C-230D-B27C3D20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09D98-C508-F2F1-BAD8-ABCE41F02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8636-3196-7600-2F82-3A361881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4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56071-F660-C878-EA21-58E070F46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92E74-B77F-CA84-9237-A7042E4C1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D6FA7-34C4-D59B-1C10-E84D1FAB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CF48-8BB4-CF9A-9279-DCDD86F2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7431E-34A8-C186-5E82-3FCBBC55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52A4-9A16-B8C1-084F-1D594900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81EA5-BE43-7296-8E76-E5CA7452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BB5C9-E924-96D8-C193-E03E5242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BCE6-2DDE-CE54-5110-A49B78BF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4BFEC-BD98-45E9-E96D-B5E20494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5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571E-36DC-D85B-E775-D54D699FE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E43C1-0795-2476-04D7-DF3D05627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0DECB-3A89-E3F1-BBD2-7F0C29E7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24A9C-B37F-CFBC-441C-162A1291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929ED-6ACD-A36B-3601-67EC1203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1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7FFC-40E0-EC1A-1DF0-A2C2D9689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B826-3A1F-E309-B429-BCB0B5365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FF2E6-B88F-D95A-B618-123E11BED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EB566-D88B-A011-4F90-6EDD3855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92B11-B4CC-E959-7C5F-F899821B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01A4B-7612-F41E-3BEB-CC9C4905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57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69E1-6B5F-3671-90A9-FD433B11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3FB82-4DC6-1C97-9ACC-4E8FE0BC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ABA57-44FE-32BA-5CF2-DF1CF2A7E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5770B-0D18-A394-8C0A-C9C468A04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D6125-6C4C-9671-AB95-E07AA700E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691D3-248C-26E2-E35A-B8E543812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F45F2D-D7CF-53AD-F47C-73E9F408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ADBBF-2ED5-58B8-355C-7BDABA2F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1F526-AB06-0D86-BA9D-0D69EE5E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3B108-F7D2-C45F-DFDB-9C63BC64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B8CE0-C15C-83F7-3883-09D58ACE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95A47-31FC-C26F-92C1-0EEF6763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2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4B4FF-C82A-E9D0-BBF2-D8F8EEBD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F73ED-482B-219B-2F81-F6E24001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BF951-1065-9C22-D6F6-029D3F7D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1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2BEE-9EF0-D193-7680-AE6BC7CC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52CAD-6257-13CB-2C19-A94D0F707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FF39B-3FA5-409F-4F30-55992D7D8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44DCE-FB1E-2F04-7F3E-3EECF22A0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C25A1-3798-6636-2EE1-26C7159A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DFC4C-8CED-A538-7D18-EF565DF8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0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1045-B571-D05E-2827-66100E68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D8720-1BCD-99A8-9C6A-F3BD6DC94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CA95D-1DD6-E386-53C8-EDBD92A6C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3A534-F666-A9A6-A674-40F1E817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0E3AE-EC77-6D3D-EDC7-6C250E5EE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34EB6-99E0-437F-75A2-C06CA5D3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54E05-9A91-5AE7-1197-5AE1A28C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4F2E0-C6FB-DF60-AC04-2496AE02B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B0638-40D3-C7D3-C38D-6675510F7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0EAC6-1957-4E13-B95E-D11E4FA7281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42C0-E5FB-47FA-6E7C-C0A644D5B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951E7-31E6-15FF-71EA-6B4CFCB78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3DB41-7CAF-4B7E-A7C8-0FA2D1D7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1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0FF4-E7E7-FB71-0730-94D3FD59C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57D31-0999-41FD-3514-8CDB539E1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83B01-8831-3344-E54E-4CB95B4A7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1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32D5-2766-E994-5DAB-FE10D8AB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9F814-91BE-1963-06F1-DE3B394CE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EF7E9-603C-41F0-FBEE-FD4247656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9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5B3B-99F1-EF07-A763-68D42434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CAE2-00F4-D50F-0CE4-5C67FAB6A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FF98E-EEEF-2535-BD83-97B8514BC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6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65C4-DFEC-45C1-8010-4B16FC59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29CD6-89E4-09F6-DBA4-0C060E6EC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6C75F-7B14-81AF-F70E-2BFEB6924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7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C0B3-698E-9713-B32C-FC14FEB0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BA48A-5A0C-7613-D490-50818E120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B2DBF-2F3D-4F54-E4B2-2329713D9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27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63D7-C6CA-C3BD-9547-3F6E6B75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1C681-C349-FF52-20E9-7E3F4B651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7B85E-9C52-7962-5A86-653761F44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70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1588-330D-9570-698E-E0946774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8D16-B331-3DC1-6F86-C97ABDED5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4C869-B9F0-9958-E651-3080D42CE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1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3130-F323-5C3B-F058-387FE74B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1AE5-8A68-CE76-718F-8CED2008C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D8480-8A0B-97FB-DA90-24FED66C9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435F-4FAA-75C5-D009-93CAB09D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F408A-DB08-F73C-6AA2-A1C157520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A1F5E-76FC-8C9C-798D-5D5F3A4CC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9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6CAC-069A-9788-2241-352B1C73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8504-FA84-B9AF-FBCE-48297FCEE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EBA5A-C5EB-0A8D-DD72-BB92DA050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0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B37D-8A6B-38BA-5F54-C77460DF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BC3A1-F62D-2BEB-DA8C-9354868C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FB2D9-A6BB-6E38-5067-1634D082E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19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D2B-637A-FB87-F9F3-9271CF08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3A947-5D80-20A5-52FE-0B29ADAB9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6C01C-D88D-C068-87B0-3EF7256F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06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8D748-1CFC-6E76-4D34-3AC47697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1C8D0-0FC0-60E6-5B00-F9CD4B10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FDE86-2C1B-72F5-5B11-3FB669A2B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68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E2A59-CA4E-BEFA-818A-5DA08004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AC41-3888-6BAC-F7D3-8687BB2E4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C46A2-F315-F3DC-4928-3B37ADB43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5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48F6-D042-165E-69F3-04CFD449B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2FE1-9D4B-BC7C-9E7D-0927DFC12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5A63A-6657-DC4D-681B-F62A537CD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60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89180-3E35-52E8-06D9-5340F1E7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7FE36-A51C-6156-4718-B3F17015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1BAB4-7549-0C9D-39D5-D96DDBB5D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3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8976-6D63-D5F2-AEF3-3BE86DEC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65764-9B36-DBAA-4644-B4F666EFA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FB76-B031-A050-7AE6-276CD7B89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84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97F8-E15A-ACAD-D8E0-7686E37D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ACE8C-7D62-50C2-9CCF-C0D37CCEF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208C7-1DCF-735E-28A9-D4B603B34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20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0B34-13B3-0ADA-92AB-6A5D1DEC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FA91-5A09-0241-BE7E-835E71CD8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86651-BB33-946D-C163-74AB63B78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8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9579-8BE5-D80D-113E-25008B1C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E9C58-66C4-1304-236E-5EC29E8DC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91237-4FCF-B44A-6F74-F716B5BA5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98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FDD3-C58E-BDA4-1880-6BC32161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98741-80DE-EFBE-D4F6-89F2D2BDB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E0D05-D25B-ADE9-BA77-168AC064C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27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2668-3127-5988-397F-00E45BD0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CF4B8-7578-20DA-A444-3F4290534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D9632-4FD7-D7B7-E74B-1A13106F9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3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69509-7691-8217-5DF7-8CECC0CC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85255-CDBB-1324-1ADA-FD1999D0A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2466"/>
          </a:xfrm>
        </p:spPr>
      </p:pic>
    </p:spTree>
    <p:extLst>
      <p:ext uri="{BB962C8B-B14F-4D97-AF65-F5344CB8AC3E}">
        <p14:creationId xmlns:p14="http://schemas.microsoft.com/office/powerpoint/2010/main" val="1448028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8859-D17F-AA65-70EA-0133FDC72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F2F953-B138-FECA-B710-7968911DF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218F2C-7849-F7A9-688C-58ED5E51C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71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5A55-4CC5-9DAA-74BD-829945E7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2D10-6909-2D69-60F7-2E35E7000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33B1B-7F62-320C-5C54-AA022D332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83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B3EE-DCC7-50AB-BD53-90C9F14C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BFA7E-AACC-20B7-1CCE-7BBC59689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CE805-E29A-E0FC-DC2F-0B4CDD3B4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61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E01C-2880-CAAB-4C7C-F6A52DFA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6B5F9-B658-AD3E-D1F3-176790208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29E82-0448-541D-EA72-DBF101421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26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7B3E-F269-0411-F604-830FE4D5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ADA1-B9A9-2BAF-0636-30C2E44BC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2DD21-2844-A69F-0180-86D5A0D7C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2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613A-07D5-32A3-7914-6CC75C7F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EFB34-6902-F233-CFF2-D63DE9DB3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1525B-59BC-F043-FADD-C0FE139E6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86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CD2-1971-4529-44EC-E5B35005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374D2-8E2E-C890-9A0B-416918A43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1F000-8267-7373-FD68-F2834A981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81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059F-D364-2D56-1EA6-2C5A82D8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E9509-F6C3-906E-E57B-F15EF3A48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AA353-A05D-50CF-16D1-4E1AE038C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11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6B43D-9A1E-54E5-5CCD-1EA6D21C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EC49-B099-30B4-D130-891D128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9E7A3-2620-A45E-E36E-86D8B3CAD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6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A040-8DB6-F2B3-7E7C-11F112A6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7A3E-4AC1-C6ED-DB7A-128C29448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1CA2E-E631-E77F-14CB-53DB9DFE6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4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03DC-581A-E330-6D39-50D87BFA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7681A0-C36A-DF4A-436E-B9739E77B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4A0CD-7CD4-9B0D-694D-5377F5BD6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11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34B1-4E8A-76A0-42AD-0B403434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3D5D-39EF-1FCE-4475-F9E607D89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E33F7-F07A-8DFD-DEE4-F5E6474B9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3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8903-7A88-8FBE-95CA-291BD2167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842F0-0562-7C04-E20B-E9A957E75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D63BF-DF68-2C78-D690-FC0C7A5A7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4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9C7E-E5BF-F0A9-8D22-9B51073F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29126-EB8C-DE87-635C-7C6D3E7F2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71657-26B2-1924-11CA-0435883CC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9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648C-C9CE-7B62-A5CA-84875798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A0455-68C3-6629-5D5D-A5A942FB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32A96-BBB4-D521-AA4E-E6BE6D9D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53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B719-8200-7806-538D-EA83FC4C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8E3FF-A1A3-B962-E3E5-761506154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20C4E-A337-45F3-ED95-930E8BE39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9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B5E1-A1F5-EF5F-C73C-5DFC6A95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896D4-D190-EF09-37CF-BCB0FD25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C1018-A24A-98B0-578C-FAF06D765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69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F6C9-2ACD-8ED5-F203-F9CC4588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9FE63-C0C0-D51F-DBB5-35BA3852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5F9F4-9FA0-CC8C-289D-A2459154E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16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8A9A-1CB9-F0DE-1805-BEA6B873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76DBC-BE5E-F105-7E13-45A371D4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7506B-D335-5166-04B3-1B0A6EFFC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5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C5709-E27F-7C15-069E-9D456E99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0F215-39F4-469F-18ED-4AD3D3007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6FF22-DFA7-9A37-405F-9B2403ABD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6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7F03-767B-C6A9-0B87-ADFFCEAEC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2AE90-FB1C-A540-BA00-BA2855101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DBA37-836C-877F-B71B-70CC64EDE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3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16BA-2BE8-1696-1F76-0C4160910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A3FD-9656-E5C1-7D97-3C18681AE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65EC5-B2E7-B6D2-BB8D-3E871B746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5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4402-E02A-211D-6FA3-7EA39330B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34C7-97CA-F608-D83D-2BB602A1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AFD0F-6CFF-1089-5D98-11BC47395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3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6F8B-1B23-2220-9F23-CDC6ED5A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4551D-6603-A6B5-5072-43E0168E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7FF24-219F-7847-772D-01582DBD6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46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141</Words>
  <Application>Microsoft Office PowerPoint</Application>
  <PresentationFormat>Widescreen</PresentationFormat>
  <Paragraphs>397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  </vt:lpstr>
      <vt:lpstr>  </vt:lpstr>
      <vt:lpstr>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 </vt:lpstr>
      <vt:lpstr>   </vt:lpstr>
      <vt:lpstr>     </vt:lpstr>
      <vt:lpstr>   </vt:lpstr>
      <vt:lpstr>   </vt:lpstr>
      <vt:lpstr>   </vt:lpstr>
      <vt:lpstr>   </vt:lpstr>
      <vt:lpstr>  </vt:lpstr>
      <vt:lpstr>   </vt:lpstr>
      <vt:lpstr>   </vt:lpstr>
      <vt:lpstr>   </vt:lpstr>
      <vt:lpstr>   </vt:lpstr>
      <vt:lpstr>    </vt:lpstr>
      <vt:lpstr>    </vt:lpstr>
      <vt:lpstr>   </vt:lpstr>
      <vt:lpstr>   </vt:lpstr>
      <vt:lpstr>   </vt:lpstr>
      <vt:lpstr>   </vt:lpstr>
      <vt:lpstr>  </vt:lpstr>
      <vt:lpstr>   </vt:lpstr>
      <vt:lpstr>   </vt:lpstr>
      <vt:lpstr>   </vt:lpstr>
      <vt:lpstr>   </vt:lpstr>
      <vt:lpstr>   </vt:lpstr>
      <vt:lpstr>    </vt:lpstr>
      <vt:lpstr>   </vt:lpstr>
      <vt:lpstr>   </vt:lpstr>
      <vt:lpstr>  </vt:lpstr>
      <vt:lpstr>   </vt:lpstr>
      <vt:lpstr>   </vt:lpstr>
      <vt:lpstr>   </vt:lpstr>
      <vt:lpstr>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SUJAN GAUTAM</dc:creator>
  <cp:lastModifiedBy>SUJAN GAUTAM</cp:lastModifiedBy>
  <cp:revision>2</cp:revision>
  <dcterms:created xsi:type="dcterms:W3CDTF">2022-05-19T04:44:30Z</dcterms:created>
  <dcterms:modified xsi:type="dcterms:W3CDTF">2022-05-19T05:10:16Z</dcterms:modified>
</cp:coreProperties>
</file>